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0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7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0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16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8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1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8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8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80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3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597B5-C893-4095-8357-5919F9CF5B2F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BA8B4-742B-44F4-91F5-043E26B71D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3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ohma_carto_jefe@armada.mil.uy" TargetMode="External"/><Relationship Id="rId2" Type="http://schemas.openxmlformats.org/officeDocument/2006/relationships/hyperlink" Target="mailto:sohma@armada.mil.uy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42460"/>
            <a:ext cx="9144000" cy="2387600"/>
          </a:xfrm>
        </p:spPr>
        <p:txBody>
          <a:bodyPr/>
          <a:lstStyle/>
          <a:p>
            <a:r>
              <a:rPr lang="en-US" dirty="0" smtClean="0"/>
              <a:t>My experience and thoughts about my training course.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err="1" smtClean="0"/>
              <a:t>Lt.Jr</a:t>
            </a:r>
            <a:r>
              <a:rPr lang="en-US" dirty="0" smtClean="0"/>
              <a:t>. G (Navy) Laura </a:t>
            </a:r>
            <a:r>
              <a:rPr lang="en-US" dirty="0" err="1" smtClean="0"/>
              <a:t>Paolino</a:t>
            </a:r>
            <a:r>
              <a:rPr lang="en-US" dirty="0" smtClean="0"/>
              <a:t> de Souza</a:t>
            </a:r>
          </a:p>
          <a:p>
            <a:r>
              <a:rPr lang="en-US" dirty="0" smtClean="0"/>
              <a:t>URUGUAY</a:t>
            </a:r>
          </a:p>
          <a:p>
            <a:r>
              <a:rPr lang="en-US" dirty="0" smtClean="0"/>
              <a:t>Alumnae of 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Training Course in Hydrography Data Processing and Marine Cartography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309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r>
              <a:rPr lang="fr-FR" sz="40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Self introduction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506802"/>
              </p:ext>
            </p:extLst>
          </p:nvPr>
        </p:nvGraphicFramePr>
        <p:xfrm>
          <a:off x="1164845" y="2098224"/>
          <a:ext cx="8128000" cy="475977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492843"/>
                <a:gridCol w="5635157"/>
              </a:tblGrid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Name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LAURA</a:t>
                      </a:r>
                      <a:r>
                        <a:rPr lang="es-ES_tradnl" baseline="0" dirty="0" smtClean="0"/>
                        <a:t> PAOLINO de SOUZA</a:t>
                      </a:r>
                      <a:endParaRPr lang="en-US" dirty="0"/>
                    </a:p>
                  </a:txBody>
                  <a:tcPr/>
                </a:tc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Alumni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URUGUAY</a:t>
                      </a:r>
                      <a:endParaRPr lang="en-US" dirty="0"/>
                    </a:p>
                  </a:txBody>
                  <a:tcPr/>
                </a:tc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Organization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SOHMA,</a:t>
                      </a:r>
                      <a:r>
                        <a:rPr lang="es-ES_tradnl" baseline="0" dirty="0" smtClean="0"/>
                        <a:t> URUGUAYAN NAVY</a:t>
                      </a:r>
                      <a:endParaRPr lang="en-US" dirty="0"/>
                    </a:p>
                  </a:txBody>
                  <a:tcPr/>
                </a:tc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Position/Job 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Lt</a:t>
                      </a:r>
                      <a:r>
                        <a:rPr lang="es-ES_tradnl" dirty="0" smtClean="0"/>
                        <a:t>. Jr. G.</a:t>
                      </a:r>
                      <a:r>
                        <a:rPr lang="es-ES_tradnl" baseline="0" dirty="0" smtClean="0"/>
                        <a:t> (</a:t>
                      </a:r>
                      <a:r>
                        <a:rPr lang="es-ES_tradnl" baseline="0" dirty="0" err="1" smtClean="0"/>
                        <a:t>Navy</a:t>
                      </a:r>
                      <a:r>
                        <a:rPr lang="es-ES_tradnl" baseline="0" dirty="0" smtClean="0"/>
                        <a:t>) </a:t>
                      </a:r>
                      <a:r>
                        <a:rPr lang="es-ES_tradnl" dirty="0" smtClean="0"/>
                        <a:t>HEAD</a:t>
                      </a:r>
                      <a:r>
                        <a:rPr lang="es-ES_tradnl" baseline="0" dirty="0" smtClean="0"/>
                        <a:t> OF CARTOGRAPHIC PRODUCTION</a:t>
                      </a:r>
                      <a:endParaRPr lang="en-US" dirty="0"/>
                    </a:p>
                  </a:txBody>
                  <a:tcPr/>
                </a:tc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job 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MANAGEMENT OF PAPER CHARTS</a:t>
                      </a:r>
                      <a:r>
                        <a:rPr lang="es-ES_tradnl" baseline="0" dirty="0" smtClean="0"/>
                        <a:t> AND ENC PRODUCTION </a:t>
                      </a:r>
                    </a:p>
                    <a:p>
                      <a:r>
                        <a:rPr lang="es-ES_tradnl" baseline="0" dirty="0" smtClean="0"/>
                        <a:t>(</a:t>
                      </a:r>
                      <a:r>
                        <a:rPr lang="en-US" baseline="0" noProof="0" dirty="0" smtClean="0"/>
                        <a:t>Planning</a:t>
                      </a:r>
                      <a:r>
                        <a:rPr lang="es-ES_tradnl" baseline="0" noProof="0" dirty="0" smtClean="0"/>
                        <a:t> and </a:t>
                      </a:r>
                      <a:r>
                        <a:rPr lang="en-GB" baseline="0" noProof="0" dirty="0" smtClean="0"/>
                        <a:t>Quality</a:t>
                      </a:r>
                      <a:r>
                        <a:rPr lang="es-ES_tradnl" baseline="0" noProof="0" dirty="0" smtClean="0"/>
                        <a:t> control)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9616694" y="2092130"/>
            <a:ext cx="2257425" cy="2752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Please put your photo here! </a:t>
            </a:r>
            <a:endParaRPr lang="en-U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7252" y="2092831"/>
            <a:ext cx="2064018" cy="275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268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My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career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path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projects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/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Achievements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8414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2012: I joined the Hydrographic Office. </a:t>
            </a:r>
          </a:p>
          <a:p>
            <a:pPr algn="just"/>
            <a:r>
              <a:rPr lang="en-US" dirty="0" smtClean="0"/>
              <a:t>2014: I attended the 6</a:t>
            </a:r>
            <a:r>
              <a:rPr lang="en-US" baseline="30000" dirty="0" smtClean="0"/>
              <a:t>th</a:t>
            </a:r>
            <a:r>
              <a:rPr lang="en-US" dirty="0" smtClean="0"/>
              <a:t> Training Course in Hydrography Data Processing and Marine Cartography, UKHO (CHART Project)</a:t>
            </a:r>
          </a:p>
          <a:p>
            <a:pPr algn="just"/>
            <a:r>
              <a:rPr lang="en-US" dirty="0" smtClean="0"/>
              <a:t>2015 (March): I got my new post as Head of Cartographic Production.</a:t>
            </a:r>
          </a:p>
          <a:p>
            <a:pPr algn="just"/>
            <a:r>
              <a:rPr lang="en-US" dirty="0" smtClean="0"/>
              <a:t>Other training: ENC Validation, Software workshops, Technical Conferences. </a:t>
            </a:r>
          </a:p>
          <a:p>
            <a:pPr algn="just"/>
            <a:r>
              <a:rPr lang="en-US" u="sng" dirty="0" smtClean="0"/>
              <a:t>Achievements:</a:t>
            </a:r>
            <a:r>
              <a:rPr lang="en-US" dirty="0" smtClean="0"/>
              <a:t> Migration from GIS into S-57; Compilation of New Editions of Paper Charts under the INT Format (50%); matching compilation processes between ENCs and Paper charts (timelines and amount); stable growth of our ENC folio adding specific ENCs in restricted waters or channels. </a:t>
            </a:r>
            <a:endParaRPr lang="en-US" u="sng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523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Autofit/>
          </a:bodyPr>
          <a:lstStyle/>
          <a:p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Lessons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learned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CHART Course</a:t>
            </a:r>
            <a:endParaRPr lang="en-US" sz="36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8414"/>
            <a:ext cx="10515600" cy="4351338"/>
          </a:xfrm>
        </p:spPr>
        <p:txBody>
          <a:bodyPr/>
          <a:lstStyle/>
          <a:p>
            <a:r>
              <a:rPr lang="en-US" dirty="0"/>
              <a:t>The training is the “point zero” of your professional path. </a:t>
            </a:r>
            <a:endParaRPr lang="en-US" dirty="0" smtClean="0"/>
          </a:p>
          <a:p>
            <a:r>
              <a:rPr lang="en-US" dirty="0" smtClean="0"/>
              <a:t>Trust: in myself, from my bosses, in my team.</a:t>
            </a:r>
          </a:p>
          <a:p>
            <a:r>
              <a:rPr lang="en-US" dirty="0" smtClean="0"/>
              <a:t>Continuous learning: new opportunities every year related my capacitation on Marine Cartography. </a:t>
            </a:r>
          </a:p>
          <a:p>
            <a:r>
              <a:rPr lang="en-US" dirty="0" smtClean="0"/>
              <a:t>Permanent networking with colleagues from all over the world.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388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</a:t>
            </a:r>
            <a:r>
              <a:rPr lang="fr-FR" sz="40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uggestion for the future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8414"/>
            <a:ext cx="10515600" cy="4351338"/>
          </a:xfrm>
        </p:spPr>
        <p:txBody>
          <a:bodyPr>
            <a:normAutofit lnSpcReduction="10000"/>
          </a:bodyPr>
          <a:lstStyle/>
          <a:p>
            <a:pPr lvl="0"/>
            <a:r>
              <a:rPr lang="en-GB" dirty="0" smtClean="0"/>
              <a:t>My advice for the new generations:</a:t>
            </a:r>
          </a:p>
          <a:p>
            <a:pPr lvl="0"/>
            <a:r>
              <a:rPr lang="en-GB" dirty="0" smtClean="0"/>
              <a:t>Be </a:t>
            </a:r>
            <a:r>
              <a:rPr lang="en-GB" dirty="0"/>
              <a:t>aware of the changes and be prepared for them.</a:t>
            </a:r>
            <a:endParaRPr lang="en-US" dirty="0"/>
          </a:p>
          <a:p>
            <a:pPr lvl="0"/>
            <a:r>
              <a:rPr lang="en-GB" dirty="0"/>
              <a:t>Lean on your people, you are a team.</a:t>
            </a:r>
            <a:endParaRPr lang="en-US" dirty="0"/>
          </a:p>
          <a:p>
            <a:pPr lvl="0"/>
            <a:r>
              <a:rPr lang="en-GB" dirty="0"/>
              <a:t>Don´t forget you´re not alone and you´ve excellent colleagues.</a:t>
            </a:r>
            <a:endParaRPr lang="en-US" dirty="0"/>
          </a:p>
          <a:p>
            <a:pPr lvl="0"/>
            <a:r>
              <a:rPr lang="en-GB" dirty="0"/>
              <a:t>Grab always the chance to learn a bit more</a:t>
            </a:r>
            <a:r>
              <a:rPr lang="en-GB" dirty="0" smtClean="0"/>
              <a:t>.</a:t>
            </a:r>
          </a:p>
          <a:p>
            <a:pPr lvl="0"/>
            <a:endParaRPr lang="en-GB" dirty="0"/>
          </a:p>
          <a:p>
            <a:pPr lvl="0" algn="just"/>
            <a:r>
              <a:rPr lang="en-GB" dirty="0" smtClean="0"/>
              <a:t>My suggestions for IHO and NF:</a:t>
            </a:r>
          </a:p>
          <a:p>
            <a:pPr lvl="0" algn="just"/>
            <a:r>
              <a:rPr lang="en-GB" dirty="0" smtClean="0"/>
              <a:t>Please carry on giving these wonderful opportunities to all of us especially to the young people. </a:t>
            </a:r>
          </a:p>
          <a:p>
            <a:pPr lvl="0"/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876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08961"/>
            <a:ext cx="10515600" cy="376800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Any questions?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Thanks to all for your attention!!!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sohma@armada.mil.uy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sohma_carto_jefe@armada.mil.uy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199" y="1527151"/>
            <a:ext cx="10515600" cy="6468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221673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440906" y="461158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7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196885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592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380</Words>
  <Application>Microsoft Office PowerPoint</Application>
  <PresentationFormat>Panorámica</PresentationFormat>
  <Paragraphs>60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Office Theme</vt:lpstr>
      <vt:lpstr>My experience and thoughts about my training course. </vt:lpstr>
      <vt:lpstr> Self introduction</vt:lpstr>
      <vt:lpstr> My career path and projects / Achievements</vt:lpstr>
      <vt:lpstr>Lessons learned from CHART Course</vt:lpstr>
      <vt:lpstr>Suggestion for the future</vt:lpstr>
      <vt:lpstr>Presentación de PowerPoint</vt:lpstr>
    </vt:vector>
  </TitlesOfParts>
  <Company>IHO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POJ</dc:creator>
  <cp:lastModifiedBy>MI</cp:lastModifiedBy>
  <cp:revision>15</cp:revision>
  <dcterms:created xsi:type="dcterms:W3CDTF">2019-10-04T14:42:16Z</dcterms:created>
  <dcterms:modified xsi:type="dcterms:W3CDTF">2019-10-22T22:01:37Z</dcterms:modified>
</cp:coreProperties>
</file>